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66" r:id="rId4"/>
    <p:sldId id="259" r:id="rId5"/>
    <p:sldId id="261" r:id="rId6"/>
    <p:sldId id="262" r:id="rId7"/>
    <p:sldId id="272" r:id="rId8"/>
  </p:sldIdLst>
  <p:sldSz cx="18288000" cy="10287000"/>
  <p:notesSz cx="6858000" cy="9144000"/>
  <p:embeddedFontLst>
    <p:embeddedFont>
      <p:font typeface="Arimo" panose="020B0604020202020204" charset="0"/>
      <p:regular r:id="rId10"/>
      <p:bold r:id="rId11"/>
      <p:italic r:id="rId12"/>
      <p:boldItalic r:id="rId13"/>
    </p:embeddedFont>
    <p:embeddedFont>
      <p:font typeface="Michroma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4" autoAdjust="0"/>
    <p:restoredTop sz="94660"/>
  </p:normalViewPr>
  <p:slideViewPr>
    <p:cSldViewPr snapToGrid="0">
      <p:cViewPr varScale="1">
        <p:scale>
          <a:sx n="71" d="100"/>
          <a:sy n="71" d="100"/>
        </p:scale>
        <p:origin x="37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mailto:Jmai@nyc.yearup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31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050048" y="1963147"/>
            <a:ext cx="14187900" cy="1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CIS 403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9610274" y="4953000"/>
            <a:ext cx="6627678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DFC"/>
                </a:solidFill>
                <a:latin typeface="Arimo"/>
                <a:ea typeface="Arimo"/>
                <a:cs typeface="Arimo"/>
                <a:sym typeface="Arimo"/>
              </a:rPr>
              <a:t>Jerry Mai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050048" y="3325228"/>
            <a:ext cx="14187900" cy="19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CAPSTONE</a:t>
            </a:r>
            <a:endParaRPr/>
          </a:p>
        </p:txBody>
      </p:sp>
      <p:grpSp>
        <p:nvGrpSpPr>
          <p:cNvPr id="88" name="Google Shape;88;p13"/>
          <p:cNvGrpSpPr/>
          <p:nvPr/>
        </p:nvGrpSpPr>
        <p:grpSpPr>
          <a:xfrm>
            <a:off x="-1815354" y="2815133"/>
            <a:ext cx="20103354" cy="1323981"/>
            <a:chOff x="0" y="12700"/>
            <a:chExt cx="24384000" cy="1765308"/>
          </a:xfrm>
        </p:grpSpPr>
        <p:cxnSp>
          <p:nvCxnSpPr>
            <p:cNvPr id="89" name="Google Shape;89;p13"/>
            <p:cNvCxnSpPr/>
            <p:nvPr/>
          </p:nvCxnSpPr>
          <p:spPr>
            <a:xfrm>
              <a:off x="0" y="1778008"/>
              <a:ext cx="10208504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13033344" y="12700"/>
              <a:ext cx="11350656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5"/>
          <p:cNvGrpSpPr/>
          <p:nvPr/>
        </p:nvGrpSpPr>
        <p:grpSpPr>
          <a:xfrm>
            <a:off x="3234539" y="3408303"/>
            <a:ext cx="1140140" cy="1140140"/>
            <a:chOff x="0" y="0"/>
            <a:chExt cx="812800" cy="812800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5545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5"/>
          <p:cNvSpPr txBox="1"/>
          <p:nvPr/>
        </p:nvSpPr>
        <p:spPr>
          <a:xfrm>
            <a:off x="1028700" y="750969"/>
            <a:ext cx="16230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CONTENTS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1708877" y="4705350"/>
            <a:ext cx="4191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DFC"/>
                </a:solidFill>
                <a:latin typeface="Arimo"/>
                <a:ea typeface="Arimo"/>
                <a:cs typeface="Arimo"/>
                <a:sym typeface="Arimo"/>
              </a:rPr>
              <a:t>SDLC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7048269" y="4705350"/>
            <a:ext cx="4191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DFC"/>
                </a:solidFill>
                <a:latin typeface="Arimo"/>
                <a:ea typeface="Arimo"/>
                <a:cs typeface="Arimo"/>
                <a:sym typeface="Arimo"/>
              </a:rPr>
              <a:t>Jira Usage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12392256" y="4705350"/>
            <a:ext cx="4191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DFC"/>
                </a:solidFill>
                <a:latin typeface="Arimo"/>
                <a:ea typeface="Arimo"/>
                <a:cs typeface="Arimo"/>
                <a:sym typeface="Arimo"/>
              </a:rPr>
              <a:t>Design Algorithm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5048942" y="7818857"/>
            <a:ext cx="4191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DFC"/>
                </a:solidFill>
                <a:latin typeface="Arimo"/>
                <a:ea typeface="Arimo"/>
                <a:cs typeface="Arimo"/>
                <a:sym typeface="Arimo"/>
              </a:rPr>
              <a:t>Product Showcase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10555653" y="7818857"/>
            <a:ext cx="41914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DFC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3123449" y="3507054"/>
            <a:ext cx="1357721" cy="67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1</a:t>
            </a:r>
            <a:endParaRPr/>
          </a:p>
        </p:txBody>
      </p:sp>
      <p:grpSp>
        <p:nvGrpSpPr>
          <p:cNvPr id="119" name="Google Shape;119;p15"/>
          <p:cNvGrpSpPr/>
          <p:nvPr/>
        </p:nvGrpSpPr>
        <p:grpSpPr>
          <a:xfrm>
            <a:off x="8573930" y="3408303"/>
            <a:ext cx="1140140" cy="1140140"/>
            <a:chOff x="0" y="0"/>
            <a:chExt cx="812800" cy="812800"/>
          </a:xfrm>
        </p:grpSpPr>
        <p:sp>
          <p:nvSpPr>
            <p:cNvPr id="120" name="Google Shape;120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5545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5"/>
          <p:cNvSpPr txBox="1"/>
          <p:nvPr/>
        </p:nvSpPr>
        <p:spPr>
          <a:xfrm>
            <a:off x="8465139" y="3550343"/>
            <a:ext cx="1357721" cy="67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2</a:t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13917918" y="3408303"/>
            <a:ext cx="1140140" cy="1140140"/>
            <a:chOff x="0" y="0"/>
            <a:chExt cx="812800" cy="812800"/>
          </a:xfrm>
        </p:grpSpPr>
        <p:sp>
          <p:nvSpPr>
            <p:cNvPr id="124" name="Google Shape;124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5545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5"/>
          <p:cNvSpPr txBox="1"/>
          <p:nvPr/>
        </p:nvSpPr>
        <p:spPr>
          <a:xfrm>
            <a:off x="13806830" y="3537215"/>
            <a:ext cx="1357721" cy="67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3</a:t>
            </a:r>
            <a:endParaRPr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6574606" y="6313427"/>
            <a:ext cx="1140140" cy="1140140"/>
            <a:chOff x="0" y="0"/>
            <a:chExt cx="812800" cy="812800"/>
          </a:xfrm>
        </p:grpSpPr>
        <p:sp>
          <p:nvSpPr>
            <p:cNvPr id="128" name="Google Shape;12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5545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5"/>
          <p:cNvSpPr txBox="1"/>
          <p:nvPr/>
        </p:nvSpPr>
        <p:spPr>
          <a:xfrm>
            <a:off x="6465812" y="6387362"/>
            <a:ext cx="1357721" cy="67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4</a:t>
            </a:r>
            <a:endParaRPr/>
          </a:p>
        </p:txBody>
      </p:sp>
      <p:grpSp>
        <p:nvGrpSpPr>
          <p:cNvPr id="131" name="Google Shape;131;p15"/>
          <p:cNvGrpSpPr/>
          <p:nvPr/>
        </p:nvGrpSpPr>
        <p:grpSpPr>
          <a:xfrm>
            <a:off x="11822185" y="6313427"/>
            <a:ext cx="1140140" cy="1140140"/>
            <a:chOff x="0" y="0"/>
            <a:chExt cx="812800" cy="812800"/>
          </a:xfrm>
        </p:grpSpPr>
        <p:sp>
          <p:nvSpPr>
            <p:cNvPr id="132" name="Google Shape;13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5545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5"/>
          <p:cNvSpPr txBox="1"/>
          <p:nvPr/>
        </p:nvSpPr>
        <p:spPr>
          <a:xfrm>
            <a:off x="11713395" y="6446097"/>
            <a:ext cx="1357721" cy="67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5</a:t>
            </a:r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0" y="2672496"/>
            <a:ext cx="1845942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31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3"/>
          <p:cNvGrpSpPr/>
          <p:nvPr/>
        </p:nvGrpSpPr>
        <p:grpSpPr>
          <a:xfrm>
            <a:off x="655054" y="3012111"/>
            <a:ext cx="5181367" cy="2839340"/>
            <a:chOff x="0" y="-180776"/>
            <a:chExt cx="6908489" cy="3785787"/>
          </a:xfrm>
        </p:grpSpPr>
        <p:grpSp>
          <p:nvGrpSpPr>
            <p:cNvPr id="227" name="Google Shape;227;p23"/>
            <p:cNvGrpSpPr/>
            <p:nvPr/>
          </p:nvGrpSpPr>
          <p:grpSpPr>
            <a:xfrm>
              <a:off x="0" y="-180776"/>
              <a:ext cx="6908489" cy="3785787"/>
              <a:chOff x="0" y="-38100"/>
              <a:chExt cx="1456021" cy="797886"/>
            </a:xfrm>
          </p:grpSpPr>
          <p:sp>
            <p:nvSpPr>
              <p:cNvPr id="228" name="Google Shape;228;p23"/>
              <p:cNvSpPr/>
              <p:nvPr/>
            </p:nvSpPr>
            <p:spPr>
              <a:xfrm>
                <a:off x="0" y="0"/>
                <a:ext cx="1456021" cy="759786"/>
              </a:xfrm>
              <a:custGeom>
                <a:avLst/>
                <a:gdLst/>
                <a:ahLst/>
                <a:cxnLst/>
                <a:rect l="l" t="t" r="r" b="b"/>
                <a:pathLst>
                  <a:path w="1456021" h="759786" extrusionOk="0">
                    <a:moveTo>
                      <a:pt x="0" y="0"/>
                    </a:moveTo>
                    <a:lnTo>
                      <a:pt x="1456021" y="0"/>
                    </a:lnTo>
                    <a:lnTo>
                      <a:pt x="1456021" y="759786"/>
                    </a:lnTo>
                    <a:lnTo>
                      <a:pt x="0" y="7597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8000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Google Shape;229;p23"/>
              <p:cNvSpPr txBox="1"/>
              <p:nvPr/>
            </p:nvSpPr>
            <p:spPr>
              <a:xfrm>
                <a:off x="0" y="-38100"/>
                <a:ext cx="1456021" cy="79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0" name="Google Shape;230;p23"/>
            <p:cNvCxnSpPr/>
            <p:nvPr/>
          </p:nvCxnSpPr>
          <p:spPr>
            <a:xfrm>
              <a:off x="0" y="1351815"/>
              <a:ext cx="6893139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1" name="Google Shape;231;p23"/>
          <p:cNvGrpSpPr/>
          <p:nvPr/>
        </p:nvGrpSpPr>
        <p:grpSpPr>
          <a:xfrm>
            <a:off x="6553316" y="3012111"/>
            <a:ext cx="5181367" cy="2839340"/>
            <a:chOff x="0" y="-180776"/>
            <a:chExt cx="6908489" cy="3785787"/>
          </a:xfrm>
        </p:grpSpPr>
        <p:grpSp>
          <p:nvGrpSpPr>
            <p:cNvPr id="232" name="Google Shape;232;p23"/>
            <p:cNvGrpSpPr/>
            <p:nvPr/>
          </p:nvGrpSpPr>
          <p:grpSpPr>
            <a:xfrm>
              <a:off x="0" y="-180776"/>
              <a:ext cx="6908489" cy="3785787"/>
              <a:chOff x="0" y="-38100"/>
              <a:chExt cx="1456021" cy="797886"/>
            </a:xfrm>
          </p:grpSpPr>
          <p:sp>
            <p:nvSpPr>
              <p:cNvPr id="233" name="Google Shape;233;p23"/>
              <p:cNvSpPr/>
              <p:nvPr/>
            </p:nvSpPr>
            <p:spPr>
              <a:xfrm>
                <a:off x="0" y="0"/>
                <a:ext cx="1456021" cy="759786"/>
              </a:xfrm>
              <a:custGeom>
                <a:avLst/>
                <a:gdLst/>
                <a:ahLst/>
                <a:cxnLst/>
                <a:rect l="l" t="t" r="r" b="b"/>
                <a:pathLst>
                  <a:path w="1456021" h="759786" extrusionOk="0">
                    <a:moveTo>
                      <a:pt x="0" y="0"/>
                    </a:moveTo>
                    <a:lnTo>
                      <a:pt x="1456021" y="0"/>
                    </a:lnTo>
                    <a:lnTo>
                      <a:pt x="1456021" y="759786"/>
                    </a:lnTo>
                    <a:lnTo>
                      <a:pt x="0" y="7597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8000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Google Shape;234;p23"/>
              <p:cNvSpPr txBox="1"/>
              <p:nvPr/>
            </p:nvSpPr>
            <p:spPr>
              <a:xfrm>
                <a:off x="0" y="-38100"/>
                <a:ext cx="1456021" cy="79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35" name="Google Shape;235;p23"/>
            <p:cNvCxnSpPr/>
            <p:nvPr/>
          </p:nvCxnSpPr>
          <p:spPr>
            <a:xfrm>
              <a:off x="0" y="1351815"/>
              <a:ext cx="6893139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6" name="Google Shape;236;p23"/>
          <p:cNvGrpSpPr/>
          <p:nvPr/>
        </p:nvGrpSpPr>
        <p:grpSpPr>
          <a:xfrm>
            <a:off x="12449059" y="3012111"/>
            <a:ext cx="5181367" cy="2839340"/>
            <a:chOff x="0" y="-180776"/>
            <a:chExt cx="6908489" cy="3785787"/>
          </a:xfrm>
        </p:grpSpPr>
        <p:grpSp>
          <p:nvGrpSpPr>
            <p:cNvPr id="237" name="Google Shape;237;p23"/>
            <p:cNvGrpSpPr/>
            <p:nvPr/>
          </p:nvGrpSpPr>
          <p:grpSpPr>
            <a:xfrm>
              <a:off x="0" y="-180776"/>
              <a:ext cx="6908489" cy="3785787"/>
              <a:chOff x="0" y="-38100"/>
              <a:chExt cx="1456021" cy="797886"/>
            </a:xfrm>
          </p:grpSpPr>
          <p:sp>
            <p:nvSpPr>
              <p:cNvPr id="238" name="Google Shape;238;p23"/>
              <p:cNvSpPr/>
              <p:nvPr/>
            </p:nvSpPr>
            <p:spPr>
              <a:xfrm>
                <a:off x="0" y="0"/>
                <a:ext cx="1456021" cy="759786"/>
              </a:xfrm>
              <a:custGeom>
                <a:avLst/>
                <a:gdLst/>
                <a:ahLst/>
                <a:cxnLst/>
                <a:rect l="l" t="t" r="r" b="b"/>
                <a:pathLst>
                  <a:path w="1456021" h="759786" extrusionOk="0">
                    <a:moveTo>
                      <a:pt x="0" y="0"/>
                    </a:moveTo>
                    <a:lnTo>
                      <a:pt x="1456021" y="0"/>
                    </a:lnTo>
                    <a:lnTo>
                      <a:pt x="1456021" y="759786"/>
                    </a:lnTo>
                    <a:lnTo>
                      <a:pt x="0" y="7597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8000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Google Shape;239;p23"/>
              <p:cNvSpPr txBox="1"/>
              <p:nvPr/>
            </p:nvSpPr>
            <p:spPr>
              <a:xfrm>
                <a:off x="0" y="-38100"/>
                <a:ext cx="1456021" cy="79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0" name="Google Shape;240;p23"/>
            <p:cNvCxnSpPr/>
            <p:nvPr/>
          </p:nvCxnSpPr>
          <p:spPr>
            <a:xfrm>
              <a:off x="0" y="1351815"/>
              <a:ext cx="6893139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1" name="Google Shape;241;p23"/>
          <p:cNvGrpSpPr/>
          <p:nvPr/>
        </p:nvGrpSpPr>
        <p:grpSpPr>
          <a:xfrm>
            <a:off x="655054" y="6332676"/>
            <a:ext cx="5181367" cy="2839340"/>
            <a:chOff x="0" y="-180776"/>
            <a:chExt cx="6908489" cy="3785787"/>
          </a:xfrm>
        </p:grpSpPr>
        <p:grpSp>
          <p:nvGrpSpPr>
            <p:cNvPr id="242" name="Google Shape;242;p23"/>
            <p:cNvGrpSpPr/>
            <p:nvPr/>
          </p:nvGrpSpPr>
          <p:grpSpPr>
            <a:xfrm>
              <a:off x="0" y="-180776"/>
              <a:ext cx="6908489" cy="3785787"/>
              <a:chOff x="0" y="-38100"/>
              <a:chExt cx="1456021" cy="797886"/>
            </a:xfrm>
          </p:grpSpPr>
          <p:sp>
            <p:nvSpPr>
              <p:cNvPr id="243" name="Google Shape;243;p23"/>
              <p:cNvSpPr/>
              <p:nvPr/>
            </p:nvSpPr>
            <p:spPr>
              <a:xfrm>
                <a:off x="0" y="0"/>
                <a:ext cx="1456021" cy="759786"/>
              </a:xfrm>
              <a:custGeom>
                <a:avLst/>
                <a:gdLst/>
                <a:ahLst/>
                <a:cxnLst/>
                <a:rect l="l" t="t" r="r" b="b"/>
                <a:pathLst>
                  <a:path w="1456021" h="759786" extrusionOk="0">
                    <a:moveTo>
                      <a:pt x="0" y="0"/>
                    </a:moveTo>
                    <a:lnTo>
                      <a:pt x="1456021" y="0"/>
                    </a:lnTo>
                    <a:lnTo>
                      <a:pt x="1456021" y="759786"/>
                    </a:lnTo>
                    <a:lnTo>
                      <a:pt x="0" y="7597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8000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Google Shape;244;p23"/>
              <p:cNvSpPr txBox="1"/>
              <p:nvPr/>
            </p:nvSpPr>
            <p:spPr>
              <a:xfrm>
                <a:off x="0" y="-38100"/>
                <a:ext cx="1456021" cy="79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5" name="Google Shape;245;p23"/>
            <p:cNvCxnSpPr/>
            <p:nvPr/>
          </p:nvCxnSpPr>
          <p:spPr>
            <a:xfrm>
              <a:off x="0" y="1351815"/>
              <a:ext cx="6893139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6" name="Google Shape;246;p23"/>
          <p:cNvGrpSpPr/>
          <p:nvPr/>
        </p:nvGrpSpPr>
        <p:grpSpPr>
          <a:xfrm>
            <a:off x="6553316" y="6332676"/>
            <a:ext cx="5181367" cy="2839340"/>
            <a:chOff x="0" y="-180776"/>
            <a:chExt cx="6908489" cy="3785787"/>
          </a:xfrm>
        </p:grpSpPr>
        <p:grpSp>
          <p:nvGrpSpPr>
            <p:cNvPr id="247" name="Google Shape;247;p23"/>
            <p:cNvGrpSpPr/>
            <p:nvPr/>
          </p:nvGrpSpPr>
          <p:grpSpPr>
            <a:xfrm>
              <a:off x="0" y="-180776"/>
              <a:ext cx="6908489" cy="3785787"/>
              <a:chOff x="0" y="-38100"/>
              <a:chExt cx="1456021" cy="797886"/>
            </a:xfrm>
          </p:grpSpPr>
          <p:sp>
            <p:nvSpPr>
              <p:cNvPr id="248" name="Google Shape;248;p23"/>
              <p:cNvSpPr/>
              <p:nvPr/>
            </p:nvSpPr>
            <p:spPr>
              <a:xfrm>
                <a:off x="0" y="0"/>
                <a:ext cx="1456021" cy="759786"/>
              </a:xfrm>
              <a:custGeom>
                <a:avLst/>
                <a:gdLst/>
                <a:ahLst/>
                <a:cxnLst/>
                <a:rect l="l" t="t" r="r" b="b"/>
                <a:pathLst>
                  <a:path w="1456021" h="759786" extrusionOk="0">
                    <a:moveTo>
                      <a:pt x="0" y="0"/>
                    </a:moveTo>
                    <a:lnTo>
                      <a:pt x="1456021" y="0"/>
                    </a:lnTo>
                    <a:lnTo>
                      <a:pt x="1456021" y="759786"/>
                    </a:lnTo>
                    <a:lnTo>
                      <a:pt x="0" y="7597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8000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Google Shape;249;p23"/>
              <p:cNvSpPr txBox="1"/>
              <p:nvPr/>
            </p:nvSpPr>
            <p:spPr>
              <a:xfrm>
                <a:off x="0" y="-38100"/>
                <a:ext cx="1456021" cy="79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0" name="Google Shape;250;p23"/>
            <p:cNvCxnSpPr/>
            <p:nvPr/>
          </p:nvCxnSpPr>
          <p:spPr>
            <a:xfrm>
              <a:off x="0" y="1351815"/>
              <a:ext cx="6893139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51" name="Google Shape;251;p23"/>
          <p:cNvGrpSpPr/>
          <p:nvPr/>
        </p:nvGrpSpPr>
        <p:grpSpPr>
          <a:xfrm>
            <a:off x="12449059" y="6332676"/>
            <a:ext cx="5181367" cy="2839340"/>
            <a:chOff x="0" y="-180776"/>
            <a:chExt cx="6908489" cy="3785787"/>
          </a:xfrm>
        </p:grpSpPr>
        <p:grpSp>
          <p:nvGrpSpPr>
            <p:cNvPr id="252" name="Google Shape;252;p23"/>
            <p:cNvGrpSpPr/>
            <p:nvPr/>
          </p:nvGrpSpPr>
          <p:grpSpPr>
            <a:xfrm>
              <a:off x="0" y="-180776"/>
              <a:ext cx="6908489" cy="3785787"/>
              <a:chOff x="0" y="-38100"/>
              <a:chExt cx="1456021" cy="797886"/>
            </a:xfrm>
          </p:grpSpPr>
          <p:sp>
            <p:nvSpPr>
              <p:cNvPr id="253" name="Google Shape;253;p23"/>
              <p:cNvSpPr/>
              <p:nvPr/>
            </p:nvSpPr>
            <p:spPr>
              <a:xfrm>
                <a:off x="0" y="0"/>
                <a:ext cx="1456021" cy="759786"/>
              </a:xfrm>
              <a:custGeom>
                <a:avLst/>
                <a:gdLst/>
                <a:ahLst/>
                <a:cxnLst/>
                <a:rect l="l" t="t" r="r" b="b"/>
                <a:pathLst>
                  <a:path w="1456021" h="759786" extrusionOk="0">
                    <a:moveTo>
                      <a:pt x="0" y="0"/>
                    </a:moveTo>
                    <a:lnTo>
                      <a:pt x="1456021" y="0"/>
                    </a:lnTo>
                    <a:lnTo>
                      <a:pt x="1456021" y="759786"/>
                    </a:lnTo>
                    <a:lnTo>
                      <a:pt x="0" y="7597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>
                    <a:alpha val="80000"/>
                  </a:srgb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Google Shape;254;p23"/>
              <p:cNvSpPr txBox="1"/>
              <p:nvPr/>
            </p:nvSpPr>
            <p:spPr>
              <a:xfrm>
                <a:off x="0" y="-38100"/>
                <a:ext cx="1456021" cy="79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5" name="Google Shape;255;p23"/>
            <p:cNvCxnSpPr/>
            <p:nvPr/>
          </p:nvCxnSpPr>
          <p:spPr>
            <a:xfrm>
              <a:off x="0" y="1351815"/>
              <a:ext cx="6893139" cy="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6" name="Google Shape;256;p23"/>
          <p:cNvSpPr txBox="1"/>
          <p:nvPr/>
        </p:nvSpPr>
        <p:spPr>
          <a:xfrm>
            <a:off x="1028700" y="1133695"/>
            <a:ext cx="162306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SDLC</a:t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1033724" y="4568217"/>
            <a:ext cx="4427400" cy="106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Define the purpose and scope of the password generator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1033724" y="3439038"/>
            <a:ext cx="44274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Planning</a:t>
            </a:r>
            <a:endParaRPr lang="en-US"/>
          </a:p>
        </p:txBody>
      </p:sp>
      <p:sp>
        <p:nvSpPr>
          <p:cNvPr id="259" name="Google Shape;259;p23"/>
          <p:cNvSpPr txBox="1"/>
          <p:nvPr/>
        </p:nvSpPr>
        <p:spPr>
          <a:xfrm>
            <a:off x="6931987" y="4273623"/>
            <a:ext cx="4427400" cy="159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Break down the functionality needed, such as password length, character set, and user intaction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6931987" y="3439038"/>
            <a:ext cx="44274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Analysis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12827729" y="4568217"/>
            <a:ext cx="4427400" cy="106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Personal use so it didn’t need any aesthetics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12827729" y="3439038"/>
            <a:ext cx="44274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Design</a:t>
            </a: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1033724" y="7554461"/>
            <a:ext cx="4427400" cy="159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Readability, error handing, input validation and maintainability in the code</a:t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1033724" y="6759603"/>
            <a:ext cx="44274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Implementation</a:t>
            </a:r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6931987" y="7554461"/>
            <a:ext cx="4427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Make sure the password displayed as based off of requirement and identify any bugs that may arise</a:t>
            </a:r>
            <a:endParaRPr sz="1200"/>
          </a:p>
        </p:txBody>
      </p:sp>
      <p:sp>
        <p:nvSpPr>
          <p:cNvPr id="266" name="Google Shape;266;p23"/>
          <p:cNvSpPr txBox="1"/>
          <p:nvPr/>
        </p:nvSpPr>
        <p:spPr>
          <a:xfrm>
            <a:off x="6931987" y="6759603"/>
            <a:ext cx="44274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Testing &amp; Integration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12827729" y="7554461"/>
            <a:ext cx="4427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Since it is for personal use, there is no need for maintenance unless you want to change password requirements</a:t>
            </a:r>
            <a:endParaRPr sz="1200"/>
          </a:p>
        </p:txBody>
      </p:sp>
      <p:sp>
        <p:nvSpPr>
          <p:cNvPr id="268" name="Google Shape;268;p23"/>
          <p:cNvSpPr txBox="1"/>
          <p:nvPr/>
        </p:nvSpPr>
        <p:spPr>
          <a:xfrm>
            <a:off x="12827729" y="6759603"/>
            <a:ext cx="44274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Maintenance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31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4506900" y="769497"/>
            <a:ext cx="92742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Jira Usage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680CA-C543-5AED-2348-6F7B89E49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93" y="3256298"/>
            <a:ext cx="8963025" cy="6267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70E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9972710" y="3542143"/>
            <a:ext cx="92742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Design Algorithm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2D8E1-100E-D161-2884-B60E22413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45" y="866178"/>
            <a:ext cx="7144747" cy="85546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70E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72147"/>
            <a:ext cx="18288000" cy="782240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1028700" y="837132"/>
            <a:ext cx="162306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Product Showcase</a:t>
            </a:r>
            <a:endParaRPr/>
          </a:p>
        </p:txBody>
      </p:sp>
      <p:cxnSp>
        <p:nvCxnSpPr>
          <p:cNvPr id="176" name="Google Shape;176;p19"/>
          <p:cNvCxnSpPr/>
          <p:nvPr/>
        </p:nvCxnSpPr>
        <p:spPr>
          <a:xfrm>
            <a:off x="-171425" y="2472140"/>
            <a:ext cx="1845942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B22429-6EA8-6BD7-C7DF-C82A31236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35" y="2949187"/>
            <a:ext cx="4667901" cy="2896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F1973-FA74-938B-13D1-52679B04E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934" y="6693816"/>
            <a:ext cx="4667901" cy="283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91D15-5D41-453C-4C2A-AB9BBDA8A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5087" y="2949187"/>
            <a:ext cx="4667902" cy="289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568A4-24C9-DDEF-A2EA-7900534CA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5087" y="6636658"/>
            <a:ext cx="4667902" cy="28960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70E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9"/>
          <p:cNvSpPr txBox="1"/>
          <p:nvPr/>
        </p:nvSpPr>
        <p:spPr>
          <a:xfrm>
            <a:off x="1028700" y="4194175"/>
            <a:ext cx="16230600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>
                <a:solidFill>
                  <a:srgbClr val="FFFDFC"/>
                </a:solidFill>
                <a:latin typeface="Michroma"/>
                <a:ea typeface="Michroma"/>
                <a:cs typeface="Michroma"/>
                <a:sym typeface="Michroma"/>
              </a:rPr>
              <a:t>THANK YOU!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2C5253-77D4-F1F6-0263-A5367512A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786488"/>
              </p:ext>
            </p:extLst>
          </p:nvPr>
        </p:nvGraphicFramePr>
        <p:xfrm>
          <a:off x="4000500" y="1210235"/>
          <a:ext cx="10287000" cy="2286000"/>
        </p:xfrm>
        <a:graphic>
          <a:graphicData uri="http://schemas.openxmlformats.org/drawingml/2006/table">
            <a:tbl>
              <a:tblPr/>
              <a:tblGrid>
                <a:gridCol w="10287000">
                  <a:extLst>
                    <a:ext uri="{9D8B030D-6E8A-4147-A177-3AD203B41FA5}">
                      <a16:colId xmlns:a16="http://schemas.microsoft.com/office/drawing/2014/main" val="110387066"/>
                    </a:ext>
                  </a:extLst>
                </a:gridCol>
              </a:tblGrid>
              <a:tr h="1828800">
                <a:tc>
                  <a:txBody>
                    <a:bodyPr/>
                    <a:lstStyle/>
                    <a:p>
                      <a:pPr algn="ctr"/>
                      <a:endParaRPr lang="en-US" sz="3600" b="0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36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Jerry Mai</a:t>
                      </a:r>
                    </a:p>
                    <a:p>
                      <a:pPr algn="ctr"/>
                      <a:r>
                        <a:rPr lang="en-US" sz="36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Jmai@nyc.yearup.org</a:t>
                      </a:r>
                      <a:endParaRPr lang="en-US" sz="3600" b="0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sz="360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721597"/>
                  </a:ext>
                </a:extLst>
              </a:tr>
            </a:tbl>
          </a:graphicData>
        </a:graphic>
      </p:graphicFrame>
      <p:pic>
        <p:nvPicPr>
          <p:cNvPr id="3" name="Picture 2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4A388AD1-CA7C-F685-2AF2-3A398401D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6" y="7119470"/>
            <a:ext cx="2803550" cy="2803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C6160E-537D-AAA4-EA0F-CE07808F9684}"/>
              </a:ext>
            </a:extLst>
          </p:cNvPr>
          <p:cNvSpPr txBox="1"/>
          <p:nvPr/>
        </p:nvSpPr>
        <p:spPr>
          <a:xfrm>
            <a:off x="2638304" y="6163789"/>
            <a:ext cx="174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+mj-lt"/>
              </a:rPr>
              <a:t>LinkedIn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BC76A01-0D88-E6A0-D7C2-F0DB167FBA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725" y="7119470"/>
            <a:ext cx="2803550" cy="280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AC6E3-9C18-7404-6D9F-40EB18DC8306}"/>
              </a:ext>
            </a:extLst>
          </p:cNvPr>
          <p:cNvSpPr txBox="1"/>
          <p:nvPr/>
        </p:nvSpPr>
        <p:spPr>
          <a:xfrm>
            <a:off x="13449300" y="621851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</a:rPr>
              <a:t>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132</Words>
  <Application>Microsoft Office PowerPoint</Application>
  <PresentationFormat>Custom</PresentationFormat>
  <Paragraphs>36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Arimo</vt:lpstr>
      <vt:lpstr>Michroma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Jerry Mai</cp:lastModifiedBy>
  <cp:revision>3</cp:revision>
  <dcterms:modified xsi:type="dcterms:W3CDTF">2024-01-12T04:57:25Z</dcterms:modified>
</cp:coreProperties>
</file>